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75" r:id="rId3"/>
    <p:sldId id="269" r:id="rId4"/>
    <p:sldId id="268" r:id="rId5"/>
    <p:sldId id="270" r:id="rId6"/>
    <p:sldId id="271" r:id="rId7"/>
    <p:sldId id="272" r:id="rId8"/>
    <p:sldId id="273" r:id="rId9"/>
    <p:sldId id="274" r:id="rId10"/>
    <p:sldId id="276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DCF4"/>
    <a:srgbClr val="5429A8"/>
    <a:srgbClr val="FFFFFF"/>
    <a:srgbClr val="7B33A3"/>
    <a:srgbClr val="6C2FA4"/>
    <a:srgbClr val="F7A2E1"/>
    <a:srgbClr val="8F38A4"/>
    <a:srgbClr val="96008C"/>
    <a:srgbClr val="6F16B5"/>
    <a:srgbClr val="B85CEF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144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svg>
</file>

<file path=ppt/media/image4.png>
</file>

<file path=ppt/media/image5.png>
</file>

<file path=ppt/media/image6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34F27A-5A60-45DB-BAE2-E43934C033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ED486E2-A4B8-4CA5-A6C7-9F61EEE943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657D2A-A068-4555-972B-0253E1DD7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E5FC9F-0484-4249-904D-77453028F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00A03D-3E72-4ED3-B5F7-97F44EE5B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1619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빈 화면">
    <p:bg>
      <p:bgPr>
        <a:pattFill prst="smCheck">
          <a:fgClr>
            <a:schemeClr val="accent1"/>
          </a:fgClr>
          <a:bgClr>
            <a:schemeClr val="accent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5E6C3BF-240D-44B2-B6E9-6B8BCA94ED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D081DBB-021C-4F6A-8DC0-C83489A6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29AE3C-C68C-4CCE-AFB6-AE7D357C1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DA39CC-6014-4EDC-AFF0-C1C9751C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CA0D37-F410-422F-A19A-009A10F053B7}"/>
              </a:ext>
            </a:extLst>
          </p:cNvPr>
          <p:cNvSpPr txBox="1"/>
          <p:nvPr userDrawn="1"/>
        </p:nvSpPr>
        <p:spPr>
          <a:xfrm>
            <a:off x="10042252" y="6608485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8707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289F6F-3F01-486E-AB7E-0F29456AD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9BC465-882C-4451-BC77-583216B48F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798F35A-02B4-43A8-BE81-975FE41EA6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A3B8EB-EE6B-44B6-87CC-5B7498C52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A86EE5-720E-40FD-A31A-0114545D2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97C35F-023D-43DE-996E-2FD59EAED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8595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420619-118B-45D6-9B72-88F47E714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025920C-5C6D-4AB3-8C86-13E1AE9F5B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3DD3FE2-1958-4307-880C-CDA9228490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EE45D6-2203-445C-BBFE-4C52A3E0E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EEF8E3-E2A6-4D02-B366-428EB14A5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717E2D4-F15E-4CCB-A904-DB5A6A9DD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415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7DFF4D-74C5-4A8F-A4DB-36EAF1C22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FD1AE9C-DA01-4E83-B8FF-E47A497D80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FF46F4-AA10-44D9-9744-E571844F5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19DD27-6563-4F15-9452-E703E9721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F322FE-9472-4C0B-9661-028898DA8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8207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2CCF49-B7DF-4858-B1A2-BC17DB5C52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100EFA2-101E-46F3-B311-AF8A705EF6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879A93-0FE3-4316-80DE-B2A06D58F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D5D3D2-E036-4638-9978-14824ABD8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A68F3D-7B74-4736-8957-E72288034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978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C07905-A7E4-4B7F-B181-77149C63A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0883A1-C37F-44D0-94FC-18F320A6E0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7CF9B0-08BD-4BF8-B435-7DAF7FA71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043FBF-9446-4679-8A86-5A09CD8F5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79E10C-700D-4C32-B183-1144091FC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3786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783F4A-FFCB-49AB-8F19-AB605507A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B75514-8705-48D1-B364-1BED9D613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6A5A26-2F64-4F3E-9FAF-4585602CE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4FC25E-69E4-492F-BFC9-C294750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9EE24F-192E-4058-A6E2-E8F171BD7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511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74F297-8CB3-4FEE-AE9B-928461131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04DC94-2CF2-45A0-BFB9-520DB093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99BF7AE-8437-4CA9-85A9-77DF67B47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E06EFA-029A-49CD-8951-A7F39E00B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BF729C-3ACD-4B96-A5F3-A3779F6B7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EE25F61-2CE3-468F-A6D6-9A1E8FA95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085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92B6C5-9B8E-4682-B20B-57DC69A8C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322744-C61F-48A7-92BD-1D66E59F53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9DD622-8543-4682-BA67-5F68A520D3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5A4398A-6C75-4BEF-B442-F706BB4C5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123B71C-87B3-4475-9B09-33B13E9983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78EB855-2A6C-4AB8-8005-EF430414F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71B4007-B728-4290-B8F7-49BB76F51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25775B8-4718-4BF9-9829-3C2F4978A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0699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A4F7C3-0B9F-4630-97EA-A03B6314F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31F910E-436D-4AFA-B41C-1D4EDF606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7085397-EDF6-4CBE-8969-D58D58B3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946B52C-8241-4B72-A89A-9A2B3A02A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5857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D081DBB-021C-4F6A-8DC0-C83489A6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29AE3C-C68C-4CCE-AFB6-AE7D357C1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DA39CC-6014-4EDC-AFF0-C1C9751C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3541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bg>
      <p:bgPr>
        <a:pattFill prst="smCheck">
          <a:fgClr>
            <a:schemeClr val="accent1"/>
          </a:fgClr>
          <a:bgClr>
            <a:schemeClr val="accent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D081DBB-021C-4F6A-8DC0-C83489A6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29AE3C-C68C-4CCE-AFB6-AE7D357C1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DA39CC-6014-4EDC-AFF0-C1C9751C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7CD79C4-A7AF-419E-B33F-9C478B23F256}"/>
              </a:ext>
            </a:extLst>
          </p:cNvPr>
          <p:cNvSpPr/>
          <p:nvPr userDrawn="1"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5CF095-D485-4298-AD8D-EEA347EC30EC}"/>
              </a:ext>
            </a:extLst>
          </p:cNvPr>
          <p:cNvSpPr txBox="1"/>
          <p:nvPr userDrawn="1"/>
        </p:nvSpPr>
        <p:spPr>
          <a:xfrm>
            <a:off x="10042252" y="6608485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8193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빈 화면">
    <p:bg>
      <p:bgPr>
        <a:pattFill prst="smCheck">
          <a:fgClr>
            <a:schemeClr val="accent1"/>
          </a:fgClr>
          <a:bgClr>
            <a:schemeClr val="accent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5E6C3BF-240D-44B2-B6E9-6B8BCA94ED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D081DBB-021C-4F6A-8DC0-C83489A6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29AE3C-C68C-4CCE-AFB6-AE7D357C1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DA39CC-6014-4EDC-AFF0-C1C9751C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7CD79C4-A7AF-419E-B33F-9C478B23F256}"/>
              </a:ext>
            </a:extLst>
          </p:cNvPr>
          <p:cNvSpPr/>
          <p:nvPr userDrawn="1"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CA0D37-F410-422F-A19A-009A10F053B7}"/>
              </a:ext>
            </a:extLst>
          </p:cNvPr>
          <p:cNvSpPr txBox="1"/>
          <p:nvPr userDrawn="1"/>
        </p:nvSpPr>
        <p:spPr>
          <a:xfrm>
            <a:off x="10042252" y="6608485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558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819E820-297B-4E7A-AD9E-8634E7EF9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ABB5EC-44B3-4634-AAD1-49D244F663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818D3C-048D-4ECB-A1F7-B9AF9E96E1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5EB1A7-905A-4A11-946A-1796F4F93731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FF4397-3775-4DE7-8053-A4FD576F50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61BEC1-B2D2-49D8-9F37-C53D11401C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AABD17-8FF2-4B1E-8AE1-272454E79343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2037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62" r:id="rId10"/>
    <p:sldLayoutId id="2147483656" r:id="rId11"/>
    <p:sldLayoutId id="2147483657" r:id="rId12"/>
    <p:sldLayoutId id="2147483658" r:id="rId13"/>
    <p:sldLayoutId id="2147483659" r:id="rId1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891E80-0D73-4343-A49A-8D53EA00BA6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465789C-F8F5-48B0-A519-4302CCEE45A4}"/>
              </a:ext>
            </a:extLst>
          </p:cNvPr>
          <p:cNvSpPr txBox="1"/>
          <p:nvPr/>
        </p:nvSpPr>
        <p:spPr>
          <a:xfrm>
            <a:off x="3183191" y="2860656"/>
            <a:ext cx="582563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7000" b="1" spc="-300" dirty="0">
                <a:solidFill>
                  <a:schemeClr val="bg1"/>
                </a:solidFill>
                <a:latin typeface="+mn-ea"/>
              </a:rPr>
              <a:t>홈페이지 만들기</a:t>
            </a:r>
            <a:endParaRPr lang="en-US" altLang="ko-KR" sz="7000" b="1" spc="-300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A4095C8-16CF-48AA-A92D-A36B04583434}"/>
              </a:ext>
            </a:extLst>
          </p:cNvPr>
          <p:cNvCxnSpPr>
            <a:cxnSpLocks/>
          </p:cNvCxnSpPr>
          <p:nvPr/>
        </p:nvCxnSpPr>
        <p:spPr>
          <a:xfrm>
            <a:off x="3680916" y="1452880"/>
            <a:ext cx="4830168" cy="0"/>
          </a:xfrm>
          <a:prstGeom prst="line">
            <a:avLst/>
          </a:prstGeom>
          <a:ln>
            <a:solidFill>
              <a:schemeClr val="accent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CA15024-86C1-4BD1-970F-35A761DF5040}"/>
              </a:ext>
            </a:extLst>
          </p:cNvPr>
          <p:cNvCxnSpPr>
            <a:cxnSpLocks/>
          </p:cNvCxnSpPr>
          <p:nvPr/>
        </p:nvCxnSpPr>
        <p:spPr>
          <a:xfrm>
            <a:off x="3680916" y="5374640"/>
            <a:ext cx="4830168" cy="0"/>
          </a:xfrm>
          <a:prstGeom prst="line">
            <a:avLst/>
          </a:prstGeom>
          <a:ln>
            <a:solidFill>
              <a:schemeClr val="accent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47F4711-E540-47DA-91EB-335E14F69814}"/>
              </a:ext>
            </a:extLst>
          </p:cNvPr>
          <p:cNvSpPr txBox="1"/>
          <p:nvPr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9CAA3C9-EEC8-454F-AB0F-AE72A9B951C2}"/>
              </a:ext>
            </a:extLst>
          </p:cNvPr>
          <p:cNvSpPr txBox="1"/>
          <p:nvPr/>
        </p:nvSpPr>
        <p:spPr>
          <a:xfrm>
            <a:off x="5035896" y="4401820"/>
            <a:ext cx="1955985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100" spc="-150" dirty="0">
                <a:solidFill>
                  <a:schemeClr val="bg1"/>
                </a:solidFill>
              </a:rPr>
              <a:t>20220785 </a:t>
            </a:r>
            <a:r>
              <a:rPr lang="ko-KR" altLang="en-US" sz="2100" spc="-150" dirty="0">
                <a:solidFill>
                  <a:schemeClr val="bg1"/>
                </a:solidFill>
              </a:rPr>
              <a:t>문준혁</a:t>
            </a:r>
          </a:p>
        </p:txBody>
      </p:sp>
    </p:spTree>
    <p:extLst>
      <p:ext uri="{BB962C8B-B14F-4D97-AF65-F5344CB8AC3E}">
        <p14:creationId xmlns:p14="http://schemas.microsoft.com/office/powerpoint/2010/main" val="2630630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0ED558-5416-207D-A8BA-A20CBFC84466}"/>
              </a:ext>
            </a:extLst>
          </p:cNvPr>
          <p:cNvSpPr txBox="1"/>
          <p:nvPr/>
        </p:nvSpPr>
        <p:spPr>
          <a:xfrm>
            <a:off x="1086539" y="451029"/>
            <a:ext cx="386195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홈페이지 시연</a:t>
            </a:r>
          </a:p>
        </p:txBody>
      </p:sp>
      <p:pic>
        <p:nvPicPr>
          <p:cNvPr id="7" name="2023-06-18 12-23-14">
            <a:hlinkClick r:id="" action="ppaction://media"/>
            <a:extLst>
              <a:ext uri="{FF2B5EF4-FFF2-40B4-BE49-F238E27FC236}">
                <a16:creationId xmlns:a16="http://schemas.microsoft.com/office/drawing/2014/main" id="{C0A8586F-4340-7C14-51F5-8D299E8D64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17790" y="1256485"/>
            <a:ext cx="9156419" cy="5150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1894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0,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0ED558-5416-207D-A8BA-A20CBFC84466}"/>
              </a:ext>
            </a:extLst>
          </p:cNvPr>
          <p:cNvSpPr txBox="1"/>
          <p:nvPr/>
        </p:nvSpPr>
        <p:spPr>
          <a:xfrm>
            <a:off x="1086539" y="451029"/>
            <a:ext cx="444544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홈페이지의 설명</a:t>
            </a:r>
          </a:p>
        </p:txBody>
      </p:sp>
      <p:pic>
        <p:nvPicPr>
          <p:cNvPr id="5" name="그래픽 4" descr="봉투 단색으로 채워진">
            <a:extLst>
              <a:ext uri="{FF2B5EF4-FFF2-40B4-BE49-F238E27FC236}">
                <a16:creationId xmlns:a16="http://schemas.microsoft.com/office/drawing/2014/main" id="{7C17320A-5BA0-E39A-842B-0375823D81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3760" y="1944846"/>
            <a:ext cx="2968305" cy="29683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1E416C7-DB97-0262-2AE5-C33B00153710}"/>
              </a:ext>
            </a:extLst>
          </p:cNvPr>
          <p:cNvSpPr txBox="1"/>
          <p:nvPr/>
        </p:nvSpPr>
        <p:spPr>
          <a:xfrm>
            <a:off x="3842065" y="2459502"/>
            <a:ext cx="750878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/>
            </a:pPr>
            <a:r>
              <a:rPr lang="ko-KR" alt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메일을 한번에 볼 수 있는 사이트</a:t>
            </a:r>
            <a:endParaRPr lang="en-US" altLang="ko-KR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 </a:t>
            </a:r>
            <a:r>
              <a:rPr lang="ko-KR" alt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네 사이트의 메일을 볼 수 있음</a:t>
            </a:r>
            <a:endParaRPr lang="en-US" altLang="ko-KR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ko-K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 </a:t>
            </a:r>
            <a:r>
              <a:rPr lang="ko-KR" alt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메일 연동성이 쉬움</a:t>
            </a:r>
            <a:endParaRPr lang="en-US" altLang="ko-KR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424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0ED558-5416-207D-A8BA-A20CBFC84466}"/>
              </a:ext>
            </a:extLst>
          </p:cNvPr>
          <p:cNvSpPr txBox="1"/>
          <p:nvPr/>
        </p:nvSpPr>
        <p:spPr>
          <a:xfrm>
            <a:off x="1086539" y="451029"/>
            <a:ext cx="444544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홈페이지의 내용</a:t>
            </a:r>
          </a:p>
        </p:txBody>
      </p:sp>
      <p:pic>
        <p:nvPicPr>
          <p:cNvPr id="7" name="그림 6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F2394D5C-FC4E-045B-D104-39CC0E33D08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351" y="1205033"/>
            <a:ext cx="11040179" cy="536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6833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0ED558-5416-207D-A8BA-A20CBFC84466}"/>
              </a:ext>
            </a:extLst>
          </p:cNvPr>
          <p:cNvSpPr txBox="1"/>
          <p:nvPr/>
        </p:nvSpPr>
        <p:spPr>
          <a:xfrm>
            <a:off x="1086539" y="451029"/>
            <a:ext cx="444544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홈페이지의 내용</a:t>
            </a:r>
          </a:p>
        </p:txBody>
      </p:sp>
      <p:pic>
        <p:nvPicPr>
          <p:cNvPr id="7" name="그림 6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F2394D5C-FC4E-045B-D104-39CC0E33D08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351" y="1205033"/>
            <a:ext cx="11040179" cy="5364836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B31921F-6122-A336-3B9E-1ABAC9F7BE5C}"/>
              </a:ext>
            </a:extLst>
          </p:cNvPr>
          <p:cNvCxnSpPr/>
          <p:nvPr/>
        </p:nvCxnSpPr>
        <p:spPr>
          <a:xfrm>
            <a:off x="898927" y="2265027"/>
            <a:ext cx="736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9435C38-1D47-4AAD-792D-2A61DA79C495}"/>
              </a:ext>
            </a:extLst>
          </p:cNvPr>
          <p:cNvCxnSpPr/>
          <p:nvPr/>
        </p:nvCxnSpPr>
        <p:spPr>
          <a:xfrm>
            <a:off x="907316" y="4841846"/>
            <a:ext cx="736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166C7097-0A41-5255-6661-CB08D75A46CC}"/>
              </a:ext>
            </a:extLst>
          </p:cNvPr>
          <p:cNvCxnSpPr/>
          <p:nvPr/>
        </p:nvCxnSpPr>
        <p:spPr>
          <a:xfrm>
            <a:off x="6000832" y="2214693"/>
            <a:ext cx="736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AAE5FDF-BE81-D097-1063-15F0977824ED}"/>
              </a:ext>
            </a:extLst>
          </p:cNvPr>
          <p:cNvCxnSpPr/>
          <p:nvPr/>
        </p:nvCxnSpPr>
        <p:spPr>
          <a:xfrm>
            <a:off x="5992443" y="4757956"/>
            <a:ext cx="7369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화살표: 위로 굽음 28">
            <a:extLst>
              <a:ext uri="{FF2B5EF4-FFF2-40B4-BE49-F238E27FC236}">
                <a16:creationId xmlns:a16="http://schemas.microsoft.com/office/drawing/2014/main" id="{83A618BB-6BC5-E406-A5CF-B7FE370204AC}"/>
              </a:ext>
            </a:extLst>
          </p:cNvPr>
          <p:cNvSpPr/>
          <p:nvPr/>
        </p:nvSpPr>
        <p:spPr>
          <a:xfrm rot="5400000">
            <a:off x="1148882" y="2400313"/>
            <a:ext cx="1417739" cy="1163946"/>
          </a:xfrm>
          <a:prstGeom prst="bentUpArrow">
            <a:avLst>
              <a:gd name="adj1" fmla="val 8423"/>
              <a:gd name="adj2" fmla="val 13829"/>
              <a:gd name="adj3" fmla="val 33649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화살표: 위로 굽음 29">
            <a:extLst>
              <a:ext uri="{FF2B5EF4-FFF2-40B4-BE49-F238E27FC236}">
                <a16:creationId xmlns:a16="http://schemas.microsoft.com/office/drawing/2014/main" id="{4291A79A-B6FB-B443-E595-3C3DD1C46F59}"/>
              </a:ext>
            </a:extLst>
          </p:cNvPr>
          <p:cNvSpPr/>
          <p:nvPr/>
        </p:nvSpPr>
        <p:spPr>
          <a:xfrm rot="5400000">
            <a:off x="1148882" y="4980322"/>
            <a:ext cx="1417739" cy="1163946"/>
          </a:xfrm>
          <a:prstGeom prst="bentUpArrow">
            <a:avLst>
              <a:gd name="adj1" fmla="val 8423"/>
              <a:gd name="adj2" fmla="val 13829"/>
              <a:gd name="adj3" fmla="val 33649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화살표: 위로 굽음 30">
            <a:extLst>
              <a:ext uri="{FF2B5EF4-FFF2-40B4-BE49-F238E27FC236}">
                <a16:creationId xmlns:a16="http://schemas.microsoft.com/office/drawing/2014/main" id="{F83F5C0D-7E98-4503-5191-ADDC1E6A3499}"/>
              </a:ext>
            </a:extLst>
          </p:cNvPr>
          <p:cNvSpPr/>
          <p:nvPr/>
        </p:nvSpPr>
        <p:spPr>
          <a:xfrm rot="16200000" flipH="1">
            <a:off x="5164812" y="2349979"/>
            <a:ext cx="1417739" cy="1163946"/>
          </a:xfrm>
          <a:prstGeom prst="bentUpArrow">
            <a:avLst>
              <a:gd name="adj1" fmla="val 8423"/>
              <a:gd name="adj2" fmla="val 13829"/>
              <a:gd name="adj3" fmla="val 33649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화살표: 위로 굽음 31">
            <a:extLst>
              <a:ext uri="{FF2B5EF4-FFF2-40B4-BE49-F238E27FC236}">
                <a16:creationId xmlns:a16="http://schemas.microsoft.com/office/drawing/2014/main" id="{B91FD87E-8276-D68F-B5B2-D66346532209}"/>
              </a:ext>
            </a:extLst>
          </p:cNvPr>
          <p:cNvSpPr/>
          <p:nvPr/>
        </p:nvSpPr>
        <p:spPr>
          <a:xfrm rot="16200000" flipH="1">
            <a:off x="5164811" y="4901631"/>
            <a:ext cx="1417739" cy="1163946"/>
          </a:xfrm>
          <a:prstGeom prst="bentUpArrow">
            <a:avLst>
              <a:gd name="adj1" fmla="val 8423"/>
              <a:gd name="adj2" fmla="val 13829"/>
              <a:gd name="adj3" fmla="val 33649"/>
            </a:avLst>
          </a:prstGeom>
          <a:ln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EB53799C-27AB-490F-0B36-3F6430543377}"/>
              </a:ext>
            </a:extLst>
          </p:cNvPr>
          <p:cNvSpPr/>
          <p:nvPr/>
        </p:nvSpPr>
        <p:spPr>
          <a:xfrm>
            <a:off x="2714816" y="2810312"/>
            <a:ext cx="2301802" cy="3596650"/>
          </a:xfrm>
          <a:prstGeom prst="round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D714C8C-D2A2-46AD-0E0A-993245915F7D}"/>
              </a:ext>
            </a:extLst>
          </p:cNvPr>
          <p:cNvSpPr txBox="1"/>
          <p:nvPr/>
        </p:nvSpPr>
        <p:spPr>
          <a:xfrm>
            <a:off x="2859037" y="3177476"/>
            <a:ext cx="201335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solidFill>
                  <a:schemeClr val="bg1"/>
                </a:solidFill>
                <a:latin typeface="+mn-ea"/>
              </a:rPr>
              <a:t>버튼 </a:t>
            </a:r>
            <a:r>
              <a:rPr lang="ko-KR" altLang="en-US" sz="3000" dirty="0" err="1">
                <a:solidFill>
                  <a:schemeClr val="bg1"/>
                </a:solidFill>
                <a:latin typeface="+mn-ea"/>
              </a:rPr>
              <a:t>클릭시</a:t>
            </a:r>
            <a:r>
              <a:rPr lang="ko-KR" altLang="en-US" sz="3000" dirty="0">
                <a:solidFill>
                  <a:schemeClr val="bg1"/>
                </a:solidFill>
                <a:latin typeface="+mn-ea"/>
              </a:rPr>
              <a:t> </a:t>
            </a:r>
            <a:endParaRPr lang="en-US" altLang="ko-KR" sz="30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3000" dirty="0">
                <a:solidFill>
                  <a:schemeClr val="bg1"/>
                </a:solidFill>
                <a:latin typeface="+mn-ea"/>
              </a:rPr>
              <a:t>작동하는</a:t>
            </a:r>
            <a:endParaRPr lang="en-US" altLang="ko-KR" sz="30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3000" dirty="0">
                <a:solidFill>
                  <a:schemeClr val="bg1"/>
                </a:solidFill>
                <a:latin typeface="+mn-ea"/>
              </a:rPr>
              <a:t>이벤트</a:t>
            </a:r>
            <a:endParaRPr lang="en-US" altLang="ko-KR" sz="30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3000" dirty="0" err="1">
                <a:solidFill>
                  <a:schemeClr val="bg1"/>
                </a:solidFill>
                <a:latin typeface="+mn-ea"/>
              </a:rPr>
              <a:t>리스너</a:t>
            </a:r>
            <a:r>
              <a:rPr lang="ko-KR" altLang="en-US" sz="3000" dirty="0">
                <a:solidFill>
                  <a:schemeClr val="bg1"/>
                </a:solidFill>
                <a:latin typeface="+mn-ea"/>
              </a:rPr>
              <a:t> 사용</a:t>
            </a:r>
            <a:endParaRPr lang="en-US" altLang="ko-KR" sz="30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en-US" altLang="ko-KR" sz="3000" dirty="0">
                <a:solidFill>
                  <a:schemeClr val="bg1"/>
                </a:solidFill>
                <a:latin typeface="+mn-ea"/>
              </a:rPr>
              <a:t>(</a:t>
            </a:r>
            <a:r>
              <a:rPr lang="en-US" altLang="ko-KR" sz="3000" dirty="0" err="1">
                <a:solidFill>
                  <a:schemeClr val="bg1"/>
                </a:solidFill>
                <a:latin typeface="+mn-ea"/>
              </a:rPr>
              <a:t>javascript</a:t>
            </a:r>
            <a:r>
              <a:rPr lang="en-US" altLang="ko-KR" sz="3000" dirty="0">
                <a:solidFill>
                  <a:schemeClr val="bg1"/>
                </a:solidFill>
                <a:latin typeface="+mn-ea"/>
              </a:rPr>
              <a:t>)</a:t>
            </a:r>
          </a:p>
          <a:p>
            <a:pPr algn="ctr"/>
            <a:r>
              <a:rPr lang="en-US" altLang="ko-KR" sz="3000" dirty="0">
                <a:solidFill>
                  <a:schemeClr val="bg1"/>
                </a:solidFill>
                <a:latin typeface="+mn-ea"/>
              </a:rPr>
              <a:t>(position)</a:t>
            </a:r>
            <a:endParaRPr lang="ko-KR" altLang="en-US" sz="30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43278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0ED558-5416-207D-A8BA-A20CBFC84466}"/>
              </a:ext>
            </a:extLst>
          </p:cNvPr>
          <p:cNvSpPr txBox="1"/>
          <p:nvPr/>
        </p:nvSpPr>
        <p:spPr>
          <a:xfrm>
            <a:off x="1086539" y="451029"/>
            <a:ext cx="444544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홈페이지의 내용</a:t>
            </a:r>
          </a:p>
        </p:txBody>
      </p:sp>
      <p:pic>
        <p:nvPicPr>
          <p:cNvPr id="7" name="그림 6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F2394D5C-FC4E-045B-D104-39CC0E33D08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351" y="1205033"/>
            <a:ext cx="11040179" cy="5364836"/>
          </a:xfrm>
          <a:prstGeom prst="rect">
            <a:avLst/>
          </a:prstGeom>
        </p:spPr>
      </p:pic>
      <p:sp>
        <p:nvSpPr>
          <p:cNvPr id="4" name="액자 3">
            <a:extLst>
              <a:ext uri="{FF2B5EF4-FFF2-40B4-BE49-F238E27FC236}">
                <a16:creationId xmlns:a16="http://schemas.microsoft.com/office/drawing/2014/main" id="{2D0FB7DE-8A84-91CF-CBBE-71B2464C4F77}"/>
              </a:ext>
            </a:extLst>
          </p:cNvPr>
          <p:cNvSpPr/>
          <p:nvPr/>
        </p:nvSpPr>
        <p:spPr>
          <a:xfrm>
            <a:off x="759934" y="1862356"/>
            <a:ext cx="9885695" cy="4639112"/>
          </a:xfrm>
          <a:prstGeom prst="frame">
            <a:avLst>
              <a:gd name="adj1" fmla="val 1289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화살표: 위로 굽음 4">
            <a:extLst>
              <a:ext uri="{FF2B5EF4-FFF2-40B4-BE49-F238E27FC236}">
                <a16:creationId xmlns:a16="http://schemas.microsoft.com/office/drawing/2014/main" id="{6AE68F8A-2179-4E44-66BA-1EECFECD49C3}"/>
              </a:ext>
            </a:extLst>
          </p:cNvPr>
          <p:cNvSpPr/>
          <p:nvPr/>
        </p:nvSpPr>
        <p:spPr>
          <a:xfrm rot="16200000" flipH="1">
            <a:off x="7203339" y="2056364"/>
            <a:ext cx="1417739" cy="1163946"/>
          </a:xfrm>
          <a:prstGeom prst="bentUpArrow">
            <a:avLst>
              <a:gd name="adj1" fmla="val 8423"/>
              <a:gd name="adj2" fmla="val 13829"/>
              <a:gd name="adj3" fmla="val 33649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3142B468-9008-98F8-9526-7D191B90A80B}"/>
              </a:ext>
            </a:extLst>
          </p:cNvPr>
          <p:cNvSpPr/>
          <p:nvPr/>
        </p:nvSpPr>
        <p:spPr>
          <a:xfrm>
            <a:off x="4861766" y="2306973"/>
            <a:ext cx="2301802" cy="1736521"/>
          </a:xfrm>
          <a:prstGeom prst="round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31C8A9-DC15-9C12-A628-53DC4C4A5E66}"/>
              </a:ext>
            </a:extLst>
          </p:cNvPr>
          <p:cNvSpPr txBox="1"/>
          <p:nvPr/>
        </p:nvSpPr>
        <p:spPr>
          <a:xfrm>
            <a:off x="5005988" y="2667401"/>
            <a:ext cx="20133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solidFill>
                  <a:schemeClr val="bg1"/>
                </a:solidFill>
                <a:latin typeface="+mn-ea"/>
              </a:rPr>
              <a:t>외부 </a:t>
            </a:r>
            <a:r>
              <a:rPr lang="en-US" altLang="ko-KR" sz="3000" dirty="0">
                <a:solidFill>
                  <a:schemeClr val="bg1"/>
                </a:solidFill>
                <a:latin typeface="+mn-ea"/>
              </a:rPr>
              <a:t>CSS</a:t>
            </a:r>
          </a:p>
          <a:p>
            <a:pPr algn="ctr"/>
            <a:r>
              <a:rPr lang="ko-KR" altLang="en-US" sz="3000" dirty="0">
                <a:solidFill>
                  <a:schemeClr val="bg1"/>
                </a:solidFill>
                <a:latin typeface="+mn-ea"/>
              </a:rPr>
              <a:t>파일 사용</a:t>
            </a:r>
          </a:p>
        </p:txBody>
      </p:sp>
    </p:spTree>
    <p:extLst>
      <p:ext uri="{BB962C8B-B14F-4D97-AF65-F5344CB8AC3E}">
        <p14:creationId xmlns:p14="http://schemas.microsoft.com/office/powerpoint/2010/main" val="40087842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0ED558-5416-207D-A8BA-A20CBFC84466}"/>
              </a:ext>
            </a:extLst>
          </p:cNvPr>
          <p:cNvSpPr txBox="1"/>
          <p:nvPr/>
        </p:nvSpPr>
        <p:spPr>
          <a:xfrm>
            <a:off x="1086539" y="451029"/>
            <a:ext cx="444544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홈페이지의 내용</a:t>
            </a:r>
          </a:p>
        </p:txBody>
      </p:sp>
      <p:pic>
        <p:nvPicPr>
          <p:cNvPr id="7" name="그림 6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F2394D5C-FC4E-045B-D104-39CC0E33D08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351" y="1205033"/>
            <a:ext cx="11040179" cy="5364836"/>
          </a:xfrm>
          <a:prstGeom prst="rect">
            <a:avLst/>
          </a:prstGeom>
        </p:spPr>
      </p:pic>
      <p:sp>
        <p:nvSpPr>
          <p:cNvPr id="4" name="액자 3">
            <a:extLst>
              <a:ext uri="{FF2B5EF4-FFF2-40B4-BE49-F238E27FC236}">
                <a16:creationId xmlns:a16="http://schemas.microsoft.com/office/drawing/2014/main" id="{2D0FB7DE-8A84-91CF-CBBE-71B2464C4F77}"/>
              </a:ext>
            </a:extLst>
          </p:cNvPr>
          <p:cNvSpPr/>
          <p:nvPr/>
        </p:nvSpPr>
        <p:spPr>
          <a:xfrm>
            <a:off x="5051740" y="1141384"/>
            <a:ext cx="2013358" cy="586301"/>
          </a:xfrm>
          <a:prstGeom prst="frame">
            <a:avLst>
              <a:gd name="adj1" fmla="val 12003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화살표: 위로 굽음 4">
            <a:extLst>
              <a:ext uri="{FF2B5EF4-FFF2-40B4-BE49-F238E27FC236}">
                <a16:creationId xmlns:a16="http://schemas.microsoft.com/office/drawing/2014/main" id="{6AE68F8A-2179-4E44-66BA-1EECFECD49C3}"/>
              </a:ext>
            </a:extLst>
          </p:cNvPr>
          <p:cNvSpPr/>
          <p:nvPr/>
        </p:nvSpPr>
        <p:spPr>
          <a:xfrm rot="16200000" flipH="1">
            <a:off x="5475208" y="1871360"/>
            <a:ext cx="1417739" cy="1163946"/>
          </a:xfrm>
          <a:prstGeom prst="bentUpArrow">
            <a:avLst>
              <a:gd name="adj1" fmla="val 8423"/>
              <a:gd name="adj2" fmla="val 13829"/>
              <a:gd name="adj3" fmla="val 33649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3142B468-9008-98F8-9526-7D191B90A80B}"/>
              </a:ext>
            </a:extLst>
          </p:cNvPr>
          <p:cNvSpPr/>
          <p:nvPr/>
        </p:nvSpPr>
        <p:spPr>
          <a:xfrm>
            <a:off x="3230185" y="2150930"/>
            <a:ext cx="2301802" cy="1736521"/>
          </a:xfrm>
          <a:prstGeom prst="round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31C8A9-DC15-9C12-A628-53DC4C4A5E66}"/>
              </a:ext>
            </a:extLst>
          </p:cNvPr>
          <p:cNvSpPr txBox="1"/>
          <p:nvPr/>
        </p:nvSpPr>
        <p:spPr>
          <a:xfrm>
            <a:off x="3374407" y="2511358"/>
            <a:ext cx="20133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solidFill>
                  <a:schemeClr val="bg1"/>
                </a:solidFill>
                <a:latin typeface="+mn-ea"/>
              </a:rPr>
              <a:t>크기</a:t>
            </a:r>
            <a:endParaRPr lang="en-US" altLang="ko-KR" sz="30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3000" dirty="0">
                <a:solidFill>
                  <a:schemeClr val="bg1"/>
                </a:solidFill>
                <a:latin typeface="+mn-ea"/>
              </a:rPr>
              <a:t>전환효과</a:t>
            </a:r>
            <a:endParaRPr lang="en-US" altLang="ko-KR" sz="30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357677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0ED558-5416-207D-A8BA-A20CBFC84466}"/>
              </a:ext>
            </a:extLst>
          </p:cNvPr>
          <p:cNvSpPr txBox="1"/>
          <p:nvPr/>
        </p:nvSpPr>
        <p:spPr>
          <a:xfrm>
            <a:off x="1086539" y="451029"/>
            <a:ext cx="444544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홈페이지의 내용</a:t>
            </a:r>
          </a:p>
        </p:txBody>
      </p:sp>
      <p:pic>
        <p:nvPicPr>
          <p:cNvPr id="7" name="그림 6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F2394D5C-FC4E-045B-D104-39CC0E33D08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351" y="1205033"/>
            <a:ext cx="11040179" cy="5364836"/>
          </a:xfrm>
          <a:prstGeom prst="rect">
            <a:avLst/>
          </a:prstGeom>
        </p:spPr>
      </p:pic>
      <p:sp>
        <p:nvSpPr>
          <p:cNvPr id="4" name="액자 3">
            <a:extLst>
              <a:ext uri="{FF2B5EF4-FFF2-40B4-BE49-F238E27FC236}">
                <a16:creationId xmlns:a16="http://schemas.microsoft.com/office/drawing/2014/main" id="{2D0FB7DE-8A84-91CF-CBBE-71B2464C4F77}"/>
              </a:ext>
            </a:extLst>
          </p:cNvPr>
          <p:cNvSpPr/>
          <p:nvPr/>
        </p:nvSpPr>
        <p:spPr>
          <a:xfrm>
            <a:off x="3741490" y="1518407"/>
            <a:ext cx="4605556" cy="394284"/>
          </a:xfrm>
          <a:prstGeom prst="frame">
            <a:avLst>
              <a:gd name="adj1" fmla="val 12003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화살표: 위로 굽음 4">
            <a:extLst>
              <a:ext uri="{FF2B5EF4-FFF2-40B4-BE49-F238E27FC236}">
                <a16:creationId xmlns:a16="http://schemas.microsoft.com/office/drawing/2014/main" id="{6AE68F8A-2179-4E44-66BA-1EECFECD49C3}"/>
              </a:ext>
            </a:extLst>
          </p:cNvPr>
          <p:cNvSpPr/>
          <p:nvPr/>
        </p:nvSpPr>
        <p:spPr>
          <a:xfrm rot="16200000" flipH="1">
            <a:off x="5885387" y="2047978"/>
            <a:ext cx="1417739" cy="1163946"/>
          </a:xfrm>
          <a:prstGeom prst="bentUpArrow">
            <a:avLst>
              <a:gd name="adj1" fmla="val 8423"/>
              <a:gd name="adj2" fmla="val 13829"/>
              <a:gd name="adj3" fmla="val 33649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3142B468-9008-98F8-9526-7D191B90A80B}"/>
              </a:ext>
            </a:extLst>
          </p:cNvPr>
          <p:cNvSpPr/>
          <p:nvPr/>
        </p:nvSpPr>
        <p:spPr>
          <a:xfrm>
            <a:off x="3515411" y="2301931"/>
            <a:ext cx="2301802" cy="1736521"/>
          </a:xfrm>
          <a:prstGeom prst="round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31C8A9-DC15-9C12-A628-53DC4C4A5E66}"/>
              </a:ext>
            </a:extLst>
          </p:cNvPr>
          <p:cNvSpPr txBox="1"/>
          <p:nvPr/>
        </p:nvSpPr>
        <p:spPr>
          <a:xfrm>
            <a:off x="3659633" y="2662359"/>
            <a:ext cx="20133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solidFill>
                  <a:schemeClr val="bg1"/>
                </a:solidFill>
                <a:latin typeface="+mn-ea"/>
              </a:rPr>
              <a:t>배열의 </a:t>
            </a:r>
            <a:endParaRPr lang="en-US" altLang="ko-KR" sz="30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3000" dirty="0">
                <a:solidFill>
                  <a:schemeClr val="bg1"/>
                </a:solidFill>
                <a:latin typeface="+mn-ea"/>
              </a:rPr>
              <a:t>사용</a:t>
            </a:r>
            <a:endParaRPr lang="en-US" altLang="ko-KR" sz="30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43691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0ED558-5416-207D-A8BA-A20CBFC84466}"/>
              </a:ext>
            </a:extLst>
          </p:cNvPr>
          <p:cNvSpPr txBox="1"/>
          <p:nvPr/>
        </p:nvSpPr>
        <p:spPr>
          <a:xfrm>
            <a:off x="1086539" y="451029"/>
            <a:ext cx="444544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홈페이지의 내용</a:t>
            </a:r>
          </a:p>
        </p:txBody>
      </p:sp>
      <p:pic>
        <p:nvPicPr>
          <p:cNvPr id="7" name="그림 6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F2394D5C-FC4E-045B-D104-39CC0E33D08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351" y="1205033"/>
            <a:ext cx="11040179" cy="5364836"/>
          </a:xfrm>
          <a:prstGeom prst="rect">
            <a:avLst/>
          </a:prstGeom>
        </p:spPr>
      </p:pic>
      <p:sp>
        <p:nvSpPr>
          <p:cNvPr id="4" name="액자 3">
            <a:extLst>
              <a:ext uri="{FF2B5EF4-FFF2-40B4-BE49-F238E27FC236}">
                <a16:creationId xmlns:a16="http://schemas.microsoft.com/office/drawing/2014/main" id="{2D0FB7DE-8A84-91CF-CBBE-71B2464C4F77}"/>
              </a:ext>
            </a:extLst>
          </p:cNvPr>
          <p:cNvSpPr/>
          <p:nvPr/>
        </p:nvSpPr>
        <p:spPr>
          <a:xfrm>
            <a:off x="9496338" y="2013539"/>
            <a:ext cx="713064" cy="1056832"/>
          </a:xfrm>
          <a:prstGeom prst="frame">
            <a:avLst>
              <a:gd name="adj1" fmla="val 12003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화살표: 위로 굽음 4">
            <a:extLst>
              <a:ext uri="{FF2B5EF4-FFF2-40B4-BE49-F238E27FC236}">
                <a16:creationId xmlns:a16="http://schemas.microsoft.com/office/drawing/2014/main" id="{6AE68F8A-2179-4E44-66BA-1EECFECD49C3}"/>
              </a:ext>
            </a:extLst>
          </p:cNvPr>
          <p:cNvSpPr/>
          <p:nvPr/>
        </p:nvSpPr>
        <p:spPr>
          <a:xfrm rot="16200000" flipH="1">
            <a:off x="8629140" y="3197268"/>
            <a:ext cx="1417739" cy="1163946"/>
          </a:xfrm>
          <a:prstGeom prst="bentUpArrow">
            <a:avLst>
              <a:gd name="adj1" fmla="val 8423"/>
              <a:gd name="adj2" fmla="val 13829"/>
              <a:gd name="adj3" fmla="val 33649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3142B468-9008-98F8-9526-7D191B90A80B}"/>
              </a:ext>
            </a:extLst>
          </p:cNvPr>
          <p:cNvSpPr/>
          <p:nvPr/>
        </p:nvSpPr>
        <p:spPr>
          <a:xfrm>
            <a:off x="6315453" y="2709644"/>
            <a:ext cx="2301802" cy="2592198"/>
          </a:xfrm>
          <a:prstGeom prst="round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31C8A9-DC15-9C12-A628-53DC4C4A5E66}"/>
              </a:ext>
            </a:extLst>
          </p:cNvPr>
          <p:cNvSpPr txBox="1"/>
          <p:nvPr/>
        </p:nvSpPr>
        <p:spPr>
          <a:xfrm>
            <a:off x="6453259" y="3070371"/>
            <a:ext cx="20133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solidFill>
                  <a:schemeClr val="bg1"/>
                </a:solidFill>
                <a:latin typeface="+mn-ea"/>
              </a:rPr>
              <a:t>같은 페이지</a:t>
            </a:r>
            <a:endParaRPr lang="en-US" altLang="ko-KR" sz="30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3000" dirty="0">
                <a:solidFill>
                  <a:schemeClr val="bg1"/>
                </a:solidFill>
                <a:latin typeface="+mn-ea"/>
              </a:rPr>
              <a:t>링크 사용</a:t>
            </a:r>
            <a:r>
              <a:rPr lang="en-US" altLang="ko-KR" sz="3000" dirty="0">
                <a:solidFill>
                  <a:schemeClr val="bg1"/>
                </a:solidFill>
                <a:latin typeface="+mn-ea"/>
              </a:rPr>
              <a:t>,</a:t>
            </a:r>
          </a:p>
          <a:p>
            <a:pPr algn="ctr"/>
            <a:r>
              <a:rPr lang="ko-KR" altLang="en-US" sz="3000" dirty="0">
                <a:solidFill>
                  <a:schemeClr val="bg1"/>
                </a:solidFill>
                <a:latin typeface="+mn-ea"/>
              </a:rPr>
              <a:t>가상 </a:t>
            </a:r>
            <a:r>
              <a:rPr lang="ko-KR" altLang="en-US" sz="3000" dirty="0" err="1">
                <a:solidFill>
                  <a:schemeClr val="bg1"/>
                </a:solidFill>
                <a:latin typeface="+mn-ea"/>
              </a:rPr>
              <a:t>셀렉터</a:t>
            </a:r>
            <a:endParaRPr lang="en-US" altLang="ko-KR" sz="30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3000" dirty="0">
                <a:solidFill>
                  <a:schemeClr val="bg1"/>
                </a:solidFill>
                <a:latin typeface="+mn-ea"/>
              </a:rPr>
              <a:t>사용</a:t>
            </a:r>
            <a:endParaRPr lang="en-US" altLang="ko-KR" sz="30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11322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4C46B9B-0A33-4110-8D17-DD1F3F43B7B9}"/>
              </a:ext>
            </a:extLst>
          </p:cNvPr>
          <p:cNvSpPr txBox="1"/>
          <p:nvPr/>
        </p:nvSpPr>
        <p:spPr>
          <a:xfrm>
            <a:off x="457200" y="451088"/>
            <a:ext cx="6293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1,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7EAE7CD-BE1A-47C3-81D1-259322268AC9}"/>
              </a:ext>
            </a:extLst>
          </p:cNvPr>
          <p:cNvSpPr/>
          <p:nvPr/>
        </p:nvSpPr>
        <p:spPr>
          <a:xfrm>
            <a:off x="101600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AD16C96-65A1-43FA-9E99-B71922B70110}"/>
              </a:ext>
            </a:extLst>
          </p:cNvPr>
          <p:cNvSpPr/>
          <p:nvPr/>
        </p:nvSpPr>
        <p:spPr>
          <a:xfrm>
            <a:off x="26618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44E438D-C683-461A-8C6C-28097B0AF7CB}"/>
              </a:ext>
            </a:extLst>
          </p:cNvPr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BA0E0C8-2073-4002-B55A-9F43117FCDFE}"/>
              </a:ext>
            </a:extLst>
          </p:cNvPr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7D6A6A6-8AC9-4EC4-A994-E8DEF1686A6D}"/>
              </a:ext>
            </a:extLst>
          </p:cNvPr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0ED558-5416-207D-A8BA-A20CBFC84466}"/>
              </a:ext>
            </a:extLst>
          </p:cNvPr>
          <p:cNvSpPr txBox="1"/>
          <p:nvPr/>
        </p:nvSpPr>
        <p:spPr>
          <a:xfrm>
            <a:off x="1086539" y="451029"/>
            <a:ext cx="444544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홈페이지의 내용</a:t>
            </a:r>
          </a:p>
        </p:txBody>
      </p:sp>
      <p:sp>
        <p:nvSpPr>
          <p:cNvPr id="4" name="액자 3">
            <a:extLst>
              <a:ext uri="{FF2B5EF4-FFF2-40B4-BE49-F238E27FC236}">
                <a16:creationId xmlns:a16="http://schemas.microsoft.com/office/drawing/2014/main" id="{2D0FB7DE-8A84-91CF-CBBE-71B2464C4F77}"/>
              </a:ext>
            </a:extLst>
          </p:cNvPr>
          <p:cNvSpPr/>
          <p:nvPr/>
        </p:nvSpPr>
        <p:spPr>
          <a:xfrm>
            <a:off x="9496338" y="2013539"/>
            <a:ext cx="713064" cy="1056832"/>
          </a:xfrm>
          <a:prstGeom prst="frame">
            <a:avLst>
              <a:gd name="adj1" fmla="val 12003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0" name="그림 9" descr="텍스트, 스크린샷, 폰트, 로고이(가) 표시된 사진&#10;&#10;자동 생성된 설명">
            <a:extLst>
              <a:ext uri="{FF2B5EF4-FFF2-40B4-BE49-F238E27FC236}">
                <a16:creationId xmlns:a16="http://schemas.microsoft.com/office/drawing/2014/main" id="{732FD299-653B-3DC6-6F95-CF3652C94D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37" y="1778826"/>
            <a:ext cx="11503726" cy="1992526"/>
          </a:xfrm>
          <a:prstGeom prst="rect">
            <a:avLst/>
          </a:prstGeom>
        </p:spPr>
      </p:pic>
      <p:sp>
        <p:nvSpPr>
          <p:cNvPr id="5" name="화살표: 위로 굽음 4">
            <a:extLst>
              <a:ext uri="{FF2B5EF4-FFF2-40B4-BE49-F238E27FC236}">
                <a16:creationId xmlns:a16="http://schemas.microsoft.com/office/drawing/2014/main" id="{6AE68F8A-2179-4E44-66BA-1EECFECD49C3}"/>
              </a:ext>
            </a:extLst>
          </p:cNvPr>
          <p:cNvSpPr/>
          <p:nvPr/>
        </p:nvSpPr>
        <p:spPr>
          <a:xfrm rot="16200000" flipH="1">
            <a:off x="4963151" y="3916624"/>
            <a:ext cx="1417739" cy="1163946"/>
          </a:xfrm>
          <a:prstGeom prst="bentUpArrow">
            <a:avLst>
              <a:gd name="adj1" fmla="val 8423"/>
              <a:gd name="adj2" fmla="val 13829"/>
              <a:gd name="adj3" fmla="val 33649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3142B468-9008-98F8-9526-7D191B90A80B}"/>
              </a:ext>
            </a:extLst>
          </p:cNvPr>
          <p:cNvSpPr/>
          <p:nvPr/>
        </p:nvSpPr>
        <p:spPr>
          <a:xfrm>
            <a:off x="2649464" y="3429000"/>
            <a:ext cx="2301802" cy="2592198"/>
          </a:xfrm>
          <a:prstGeom prst="round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31C8A9-DC15-9C12-A628-53DC4C4A5E66}"/>
              </a:ext>
            </a:extLst>
          </p:cNvPr>
          <p:cNvSpPr txBox="1"/>
          <p:nvPr/>
        </p:nvSpPr>
        <p:spPr>
          <a:xfrm>
            <a:off x="2795659" y="4024619"/>
            <a:ext cx="20133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solidFill>
                  <a:schemeClr val="bg1"/>
                </a:solidFill>
                <a:latin typeface="+mn-ea"/>
              </a:rPr>
              <a:t>버튼 클릭</a:t>
            </a:r>
            <a:endParaRPr lang="en-US" altLang="ko-KR" sz="30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3000" dirty="0">
                <a:solidFill>
                  <a:schemeClr val="bg1"/>
                </a:solidFill>
                <a:latin typeface="+mn-ea"/>
              </a:rPr>
              <a:t>다른 페이지</a:t>
            </a:r>
            <a:endParaRPr lang="en-US" altLang="ko-KR" sz="30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3000" dirty="0">
                <a:solidFill>
                  <a:schemeClr val="bg1"/>
                </a:solidFill>
                <a:latin typeface="+mn-ea"/>
              </a:rPr>
              <a:t>이동</a:t>
            </a:r>
            <a:endParaRPr lang="en-US" altLang="ko-KR" sz="30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542966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200615">
      <a:dk1>
        <a:sysClr val="windowText" lastClr="000000"/>
      </a:dk1>
      <a:lt1>
        <a:sysClr val="window" lastClr="FFFFFF"/>
      </a:lt1>
      <a:dk2>
        <a:srgbClr val="7F7F7F"/>
      </a:dk2>
      <a:lt2>
        <a:srgbClr val="E7E6E6"/>
      </a:lt2>
      <a:accent1>
        <a:srgbClr val="8C66C8"/>
      </a:accent1>
      <a:accent2>
        <a:srgbClr val="F7A2E1"/>
      </a:accent2>
      <a:accent3>
        <a:srgbClr val="B85CEF"/>
      </a:accent3>
      <a:accent4>
        <a:srgbClr val="6F16B5"/>
      </a:accent4>
      <a:accent5>
        <a:srgbClr val="96008C"/>
      </a:accent5>
      <a:accent6>
        <a:srgbClr val="3949A0"/>
      </a:accent6>
      <a:hlink>
        <a:srgbClr val="3F3F3F"/>
      </a:hlink>
      <a:folHlink>
        <a:srgbClr val="3F3F3F"/>
      </a:folHlink>
    </a:clrScheme>
    <a:fontScheme name="200615">
      <a:majorFont>
        <a:latin typeface="Arial Nova"/>
        <a:ea typeface="나눔스퀘어 ExtraBold"/>
        <a:cs typeface=""/>
      </a:majorFont>
      <a:minorFont>
        <a:latin typeface="Arial Nova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</TotalTime>
  <Words>107</Words>
  <Application>Microsoft Office PowerPoint</Application>
  <PresentationFormat>와이드스크린</PresentationFormat>
  <Paragraphs>43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나눔스퀘어 Light</vt:lpstr>
      <vt:lpstr>Arial</vt:lpstr>
      <vt:lpstr>Arial Nova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문준혁</cp:lastModifiedBy>
  <cp:revision>40</cp:revision>
  <dcterms:created xsi:type="dcterms:W3CDTF">2020-06-08T02:16:33Z</dcterms:created>
  <dcterms:modified xsi:type="dcterms:W3CDTF">2023-06-18T03:46:38Z</dcterms:modified>
</cp:coreProperties>
</file>

<file path=docProps/thumbnail.jpeg>
</file>